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D22D-8E22-40B2-AC82-BB7BD1363976}" type="datetimeFigureOut">
              <a:rPr lang="cs-CZ" smtClean="0"/>
              <a:pPr/>
              <a:t>23.04.2019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BFFA-C232-4FD7-8459-514595C316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D22D-8E22-40B2-AC82-BB7BD1363976}" type="datetimeFigureOut">
              <a:rPr lang="cs-CZ" smtClean="0"/>
              <a:pPr/>
              <a:t>23.04.2019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BFFA-C232-4FD7-8459-514595C316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D22D-8E22-40B2-AC82-BB7BD1363976}" type="datetimeFigureOut">
              <a:rPr lang="cs-CZ" smtClean="0"/>
              <a:pPr/>
              <a:t>23.04.2019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BFFA-C232-4FD7-8459-514595C316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D22D-8E22-40B2-AC82-BB7BD1363976}" type="datetimeFigureOut">
              <a:rPr lang="cs-CZ" smtClean="0"/>
              <a:pPr/>
              <a:t>23.04.2019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BFFA-C232-4FD7-8459-514595C316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D22D-8E22-40B2-AC82-BB7BD1363976}" type="datetimeFigureOut">
              <a:rPr lang="cs-CZ" smtClean="0"/>
              <a:pPr/>
              <a:t>23.04.2019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BFFA-C232-4FD7-8459-514595C316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D22D-8E22-40B2-AC82-BB7BD1363976}" type="datetimeFigureOut">
              <a:rPr lang="cs-CZ" smtClean="0"/>
              <a:pPr/>
              <a:t>23.04.2019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BFFA-C232-4FD7-8459-514595C316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D22D-8E22-40B2-AC82-BB7BD1363976}" type="datetimeFigureOut">
              <a:rPr lang="cs-CZ" smtClean="0"/>
              <a:pPr/>
              <a:t>23.04.2019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BFFA-C232-4FD7-8459-514595C316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D22D-8E22-40B2-AC82-BB7BD1363976}" type="datetimeFigureOut">
              <a:rPr lang="cs-CZ" smtClean="0"/>
              <a:pPr/>
              <a:t>23.04.2019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BFFA-C232-4FD7-8459-514595C316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D22D-8E22-40B2-AC82-BB7BD1363976}" type="datetimeFigureOut">
              <a:rPr lang="cs-CZ" smtClean="0"/>
              <a:pPr/>
              <a:t>23.04.2019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BFFA-C232-4FD7-8459-514595C316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D22D-8E22-40B2-AC82-BB7BD1363976}" type="datetimeFigureOut">
              <a:rPr lang="cs-CZ" smtClean="0"/>
              <a:pPr/>
              <a:t>23.04.2019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BFFA-C232-4FD7-8459-514595C316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D22D-8E22-40B2-AC82-BB7BD1363976}" type="datetimeFigureOut">
              <a:rPr lang="cs-CZ" smtClean="0"/>
              <a:pPr/>
              <a:t>23.04.2019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BFFA-C232-4FD7-8459-514595C316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7D22D-8E22-40B2-AC82-BB7BD1363976}" type="datetimeFigureOut">
              <a:rPr lang="cs-CZ" smtClean="0"/>
              <a:pPr/>
              <a:t>23.04.2019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0BFFA-C232-4FD7-8459-514595C316F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Batang" pitchFamily="18" charset="-127"/>
                <a:ea typeface="Batang" pitchFamily="18" charset="-127"/>
              </a:rPr>
              <a:t>ŠKOLNÍ KOLO V ORIENTAČNÍM BĚHU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Kdy?</a:t>
            </a:r>
            <a:r>
              <a:rPr lang="cs-CZ" sz="2800" b="1" dirty="0"/>
              <a:t>  </a:t>
            </a:r>
            <a:r>
              <a:rPr lang="cs-CZ" sz="2800"/>
              <a:t>čtvrtek </a:t>
            </a:r>
            <a:r>
              <a:rPr lang="cs-CZ" sz="2800" b="1"/>
              <a:t>25.4.2019</a:t>
            </a:r>
            <a:endParaRPr lang="cs-CZ" sz="2800" b="1" dirty="0"/>
          </a:p>
          <a:p>
            <a:r>
              <a:rPr lang="cs-CZ" sz="2800" b="1" dirty="0">
                <a:solidFill>
                  <a:srgbClr val="FF0000"/>
                </a:solidFill>
              </a:rPr>
              <a:t>V kolik? </a:t>
            </a:r>
            <a:r>
              <a:rPr lang="cs-CZ" sz="2800" dirty="0"/>
              <a:t>Od 8.00 do cca 12.00</a:t>
            </a:r>
          </a:p>
          <a:p>
            <a:r>
              <a:rPr lang="cs-CZ" sz="2800" b="1" dirty="0">
                <a:solidFill>
                  <a:srgbClr val="FF0000"/>
                </a:solidFill>
              </a:rPr>
              <a:t>Kde?</a:t>
            </a:r>
            <a:r>
              <a:rPr lang="cs-CZ" sz="2800" b="1" dirty="0"/>
              <a:t> </a:t>
            </a:r>
            <a:r>
              <a:rPr lang="cs-CZ" sz="2800" dirty="0"/>
              <a:t>V oboře Hvězda</a:t>
            </a:r>
          </a:p>
          <a:p>
            <a:r>
              <a:rPr lang="cs-CZ" sz="2800" b="1" dirty="0">
                <a:solidFill>
                  <a:srgbClr val="FF0000"/>
                </a:solidFill>
              </a:rPr>
              <a:t>Sraz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/>
              <a:t> před školou v 8.00</a:t>
            </a:r>
          </a:p>
          <a:p>
            <a:r>
              <a:rPr lang="cs-CZ" sz="2800" b="1" dirty="0">
                <a:solidFill>
                  <a:srgbClr val="FF0000"/>
                </a:solidFill>
              </a:rPr>
              <a:t>Kdo může běžet ?   </a:t>
            </a:r>
            <a:r>
              <a:rPr lang="cs-CZ" sz="2800" dirty="0"/>
              <a:t>žáci od druhé třídy výš</a:t>
            </a:r>
          </a:p>
          <a:p>
            <a:r>
              <a:rPr lang="cs-CZ" sz="2800" b="1" dirty="0">
                <a:solidFill>
                  <a:srgbClr val="FF0000"/>
                </a:solidFill>
              </a:rPr>
              <a:t>Jak se přihlásit? </a:t>
            </a:r>
            <a:r>
              <a:rPr lang="cs-CZ" sz="2800" dirty="0"/>
              <a:t>Nejpozději do pátku 19.4. odevzdat přihlášku </a:t>
            </a:r>
            <a:r>
              <a:rPr lang="cs-CZ" sz="2800" dirty="0">
                <a:solidFill>
                  <a:srgbClr val="FFC000"/>
                </a:solidFill>
              </a:rPr>
              <a:t>!PODEPSANOU RODIČI!</a:t>
            </a:r>
            <a:r>
              <a:rPr lang="cs-CZ" sz="2800" dirty="0"/>
              <a:t>na recepci školy a vyzvednout si detailní informace – co k závodu potřebuješ!!!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b="1" dirty="0"/>
            </a:br>
            <a:r>
              <a:rPr lang="cs-CZ" b="1" dirty="0"/>
              <a:t>S SEBOU</a:t>
            </a:r>
            <a:r>
              <a:rPr lang="cs-CZ" dirty="0"/>
              <a:t>	</a:t>
            </a:r>
            <a:br>
              <a:rPr lang="cs-CZ" dirty="0"/>
            </a:br>
            <a:r>
              <a:rPr lang="cs-CZ" dirty="0"/>
              <a:t>na závod v orientačním běhu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sportovní oblečení a boty</a:t>
            </a:r>
          </a:p>
          <a:p>
            <a:r>
              <a:rPr lang="cs-CZ"/>
              <a:t>10,-Kč na startovné</a:t>
            </a:r>
            <a:endParaRPr lang="cs-CZ" dirty="0"/>
          </a:p>
          <a:p>
            <a:r>
              <a:rPr lang="cs-CZ" dirty="0"/>
              <a:t>batoh ( hlavně na uklizení svrchního oblečení po dobu závodu )</a:t>
            </a:r>
          </a:p>
          <a:p>
            <a:r>
              <a:rPr lang="cs-CZ" b="1" dirty="0"/>
              <a:t>svačina a  pití !!</a:t>
            </a:r>
          </a:p>
          <a:p>
            <a:r>
              <a:rPr lang="cs-CZ" dirty="0"/>
              <a:t>pláštěnka – kdyby náhodou </a:t>
            </a:r>
            <a:r>
              <a:rPr lang="cs-CZ" dirty="0">
                <a:sym typeface="Wingdings"/>
              </a:rPr>
              <a:t>…</a:t>
            </a:r>
            <a:r>
              <a:rPr lang="cs-CZ" dirty="0"/>
              <a:t> nebo jako podložka při čekání                      </a:t>
            </a:r>
          </a:p>
          <a:p>
            <a:r>
              <a:rPr lang="cs-CZ" dirty="0"/>
              <a:t>na start a po doběhu se bude čekat, tak si vezměte třeba knížku </a:t>
            </a:r>
          </a:p>
          <a:p>
            <a:pPr>
              <a:buNone/>
            </a:pPr>
            <a:r>
              <a:rPr lang="cs-CZ" dirty="0"/>
              <a:t>	nebo nějakou hru.</a:t>
            </a:r>
          </a:p>
          <a:p>
            <a:r>
              <a:rPr lang="cs-CZ" dirty="0"/>
              <a:t>pro případ nepříznivého počasí si raději  s sebou vezmi i převlečení. Běhá se za každého počasí.</a:t>
            </a:r>
          </a:p>
          <a:p>
            <a:r>
              <a:rPr lang="cs-CZ" dirty="0"/>
              <a:t>Izolepu a malé nůžky – kdyby pršelo, polepíš si s ní kartičku, aby se ti cestou neroztrhala.</a:t>
            </a:r>
          </a:p>
          <a:p>
            <a:pPr algn="ctr">
              <a:buNone/>
            </a:pPr>
            <a:r>
              <a:rPr lang="cs-CZ" dirty="0"/>
              <a:t>Držíme palce!</a:t>
            </a:r>
          </a:p>
          <a:p>
            <a:pPr algn="ctr">
              <a:buNone/>
            </a:pPr>
            <a:r>
              <a:rPr lang="cs-CZ" dirty="0"/>
              <a:t>Za organizátory</a:t>
            </a:r>
          </a:p>
          <a:p>
            <a:pPr algn="ctr">
              <a:buNone/>
            </a:pPr>
            <a:r>
              <a:rPr lang="cs-CZ" dirty="0"/>
              <a:t> Petra Šubrtová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114</Words>
  <Application>Microsoft Office PowerPoint</Application>
  <PresentationFormat>Předvádění na obrazovce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Batang</vt:lpstr>
      <vt:lpstr>Arial</vt:lpstr>
      <vt:lpstr>Calibri</vt:lpstr>
      <vt:lpstr>Wingdings</vt:lpstr>
      <vt:lpstr>Motiv sady Office</vt:lpstr>
      <vt:lpstr>ŠKOLNÍ KOLO V ORIENTAČNÍM BĚHU</vt:lpstr>
      <vt:lpstr> S SEBOU  na závod v orientačním běhu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INFORMACE  KE KONÁNÍ ŠKOLNÍHO KOLA ZÁVODU V ORIENTAČNÍM BĚHU</dc:title>
  <dc:creator>Petra</dc:creator>
  <cp:lastModifiedBy>Šubrtová Petra</cp:lastModifiedBy>
  <cp:revision>15</cp:revision>
  <dcterms:created xsi:type="dcterms:W3CDTF">2016-03-20T14:20:34Z</dcterms:created>
  <dcterms:modified xsi:type="dcterms:W3CDTF">2019-04-23T15:52:23Z</dcterms:modified>
</cp:coreProperties>
</file>