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90" r:id="rId3"/>
    <p:sldId id="291" r:id="rId4"/>
    <p:sldId id="292" r:id="rId5"/>
    <p:sldId id="293" r:id="rId6"/>
    <p:sldId id="294" r:id="rId7"/>
    <p:sldId id="295" r:id="rId8"/>
    <p:sldId id="27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8095" autoAdjust="0"/>
  </p:normalViewPr>
  <p:slideViewPr>
    <p:cSldViewPr snapToGrid="0">
      <p:cViewPr varScale="1">
        <p:scale>
          <a:sx n="46" d="100"/>
          <a:sy n="46" d="100"/>
        </p:scale>
        <p:origin x="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07614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Těleso a látka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Těleso a látka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VY_32_INOVACE_1_21_teleso_a_latka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Září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se naučí rozeznávat tělesa a látky.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Těleso a látka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19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Podívej se kolem sebe. Jmenuj věci, které nás obklopují.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3287852"/>
            <a:ext cx="8640960" cy="8269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Věci se odlišují v mnoha vlastnostech, jakými jsou např. barva, velikost, tvrdost, vůně, teplota…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4346185"/>
            <a:ext cx="8640960" cy="11740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Pokud můžeme o nějaké věci říkat, že má tvar, rozměry a že se nachází v určitém místě, budeme takovou věc ve fyzice nazývat </a:t>
            </a:r>
            <a:r>
              <a:rPr lang="cs-CZ" sz="2400" b="1" dirty="0" smtClean="0">
                <a:solidFill>
                  <a:srgbClr val="C00000"/>
                </a:solidFill>
              </a:rPr>
              <a:t>tělesem.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5706533"/>
            <a:ext cx="864096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Těleso</a:t>
            </a:r>
            <a:r>
              <a:rPr lang="cs-CZ" sz="2400" b="1" dirty="0" smtClean="0"/>
              <a:t> je osoba, zvíře, rostlina nebo věc, které můžeme přisoudit </a:t>
            </a:r>
            <a:r>
              <a:rPr lang="cs-CZ" sz="2400" b="1" dirty="0" smtClean="0">
                <a:solidFill>
                  <a:srgbClr val="C00000"/>
                </a:solidFill>
              </a:rPr>
              <a:t>tvar, rozměry a polohu.</a:t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1026" name="Picture 2" descr="C:\Users\Tom\AppData\Local\Microsoft\Windows\Temporary Internet Files\Content.IE5\9KYNP6OO\MP9003995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1831280" cy="146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m\AppData\Local\Microsoft\Windows\Temporary Internet Files\Content.IE5\NECRD7WA\MC9003551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41" y="1600200"/>
            <a:ext cx="985806" cy="14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om\AppData\Local\Microsoft\Windows\Temporary Internet Files\Content.IE5\NECRD7WA\MC9004242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015" y="1569704"/>
            <a:ext cx="1559983" cy="155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om\AppData\Local\Microsoft\Windows\Temporary Internet Files\Content.IE5\9KYNP6OO\MP90040226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894" y="1544491"/>
            <a:ext cx="2365586" cy="15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96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Těleso a látka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19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Některá tělesa mají jednoduchý tvar.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3651919"/>
            <a:ext cx="8640960" cy="4798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Jiná tělesa mají tvar složitý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3" name="Krychle 2"/>
          <p:cNvSpPr/>
          <p:nvPr/>
        </p:nvSpPr>
        <p:spPr>
          <a:xfrm>
            <a:off x="1371600" y="1955800"/>
            <a:ext cx="1227667" cy="1219200"/>
          </a:xfrm>
          <a:prstGeom prst="cub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Plechovka 3"/>
          <p:cNvSpPr/>
          <p:nvPr/>
        </p:nvSpPr>
        <p:spPr>
          <a:xfrm>
            <a:off x="4140200" y="1665817"/>
            <a:ext cx="863600" cy="163406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2" descr="C:\Users\Tom\AppData\Local\Microsoft\Windows\Temporary Internet Files\Content.IE5\XF8ORPKM\MC9004370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91" y="1821391"/>
            <a:ext cx="1424517" cy="142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Tom\AppData\Local\Microsoft\Windows\Temporary Internet Files\Content.IE5\9KYNP6OO\MC9003984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25" y="5133797"/>
            <a:ext cx="2484164" cy="108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om\AppData\Local\Microsoft\Windows\Temporary Internet Files\Content.IE5\XF8ORPKM\MP90043088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950" y="4765402"/>
            <a:ext cx="1390850" cy="166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om\AppData\Local\Microsoft\Windows\Temporary Internet Files\Content.IE5\9KYNP6OO\MP90044861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543" y="4250267"/>
            <a:ext cx="1537389" cy="230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om\AppData\Local\Microsoft\Windows\Temporary Internet Files\Content.IE5\XF8ORPKM\MC900441753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141" y="5043718"/>
            <a:ext cx="1109133" cy="110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om\AppData\Local\Microsoft\Windows\Temporary Internet Files\Content.IE5\NECRD7WA\MC90003721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09" y="4902453"/>
            <a:ext cx="1511300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29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Těleso a látka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0253"/>
            <a:ext cx="8640960" cy="185141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Fyzika zkoumá různé vlastnosti těles i jejich změny.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Zabývá se i příčinami těchto změn.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Tělesa mohou z různých příčin měnit například svou velikost, tvar i polohu – mohou se pohybovat.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542117"/>
            <a:ext cx="8640960" cy="4191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Fyzika zkoumá </a:t>
            </a:r>
            <a:r>
              <a:rPr lang="cs-CZ" sz="2400" b="1" dirty="0" smtClean="0">
                <a:solidFill>
                  <a:srgbClr val="C00000"/>
                </a:solidFill>
              </a:rPr>
              <a:t>vlastnosti a pohyb těles.</a:t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1028" name="Picture 4" descr="C:\Users\tbobal.STIPA\AppData\Local\Microsoft\Windows\Temporary Internet Files\Content.IE5\NIPLB20E\MP9004227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35" y="3160928"/>
            <a:ext cx="3501606" cy="347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bobal.STIPA\AppData\Local\Microsoft\Windows\Temporary Internet Files\Content.IE5\CHOYS23R\MP90044229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14" y="3164209"/>
            <a:ext cx="2505911" cy="345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bobal.STIPA\AppData\Local\Microsoft\Windows\Temporary Internet Files\Content.IE5\HIQC8UEQ\MP90039018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59858"/>
            <a:ext cx="2471192" cy="34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4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4639733" y="1532467"/>
            <a:ext cx="4252747" cy="28701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Nejsou tělesa: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1532467"/>
            <a:ext cx="4252747" cy="2870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Jsou tělesa: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Těleso a látka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933450"/>
            <a:ext cx="8640960" cy="4191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Které z následujících pojmů označují tělesa a které ne?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7508" y="4591022"/>
            <a:ext cx="1128547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hrnek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62149" y="4607969"/>
            <a:ext cx="1746613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čaj v hrnku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56254" y="4605854"/>
            <a:ext cx="1086213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Měsíc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925121" y="5289529"/>
            <a:ext cx="1060812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holka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5314941"/>
            <a:ext cx="1086213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strom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54242" y="6057880"/>
            <a:ext cx="1433346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k</a:t>
            </a:r>
            <a:r>
              <a:rPr lang="cs-CZ" sz="2400" b="1" dirty="0" smtClean="0">
                <a:solidFill>
                  <a:schemeClr val="tx1"/>
                </a:solidFill>
              </a:rPr>
              <a:t>amínek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027334" y="4605854"/>
            <a:ext cx="1865146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pneumatika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545667" y="6056835"/>
            <a:ext cx="3346813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vzduch v pneumatice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294468" y="6056835"/>
            <a:ext cx="996588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mlha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698067" y="4605853"/>
            <a:ext cx="996588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řeka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635709" y="5314941"/>
            <a:ext cx="1004024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srpen</a:t>
            </a:r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1520" y="6057880"/>
            <a:ext cx="1613626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vůně růže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383867" y="5312791"/>
            <a:ext cx="1060812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včela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831668" y="5314941"/>
            <a:ext cx="1060812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duha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521521" y="5314941"/>
            <a:ext cx="1921933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kapka vody</a:t>
            </a:r>
            <a:endParaRPr lang="cs-CZ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09 -0.0059 -0.04421 0.0066 -0.06181 C 0.00782 -0.06852 0.00868 -0.07431 0.01407 -0.07685 C 0.01841 -0.08218 0.02396 -0.08542 0.02917 -0.08935 C 0.03577 -0.09421 0.04219 -0.09977 0.04809 -0.10579 C 0.05157 -0.10926 0.05747 -0.10972 0.06129 -0.11088 C 0.06615 -0.1125 0.07066 -0.11528 0.07552 -0.11713 C 0.07917 -0.1206 0.09618 -0.12593 0.10087 -0.12708 C 0.10938 -0.1294 0.11789 -0.1331 0.12639 -0.13472 C 0.14914 -0.13889 0.1724 -0.13681 0.19532 -0.13727 C 0.20157 -0.14306 0.21042 -0.1463 0.21789 -0.14861 C 0.22205 -0.15139 0.22605 -0.15232 0.23021 -0.15486 C 0.23664 -0.1588 0.24115 -0.16574 0.24723 -0.16991 C 0.25799 -0.17732 0.26563 -0.18634 0.27257 -0.19884 C 0.27622 -0.20532 0.2823 -0.2088 0.28577 -0.21528 C 0.28959 -0.22245 0.29028 -0.23241 0.29341 -0.24028 C 0.29584 -0.25509 0.29219 -0.23542 0.29618 -0.25046 C 0.29809 -0.25764 0.29827 -0.26482 0.30087 -0.27176 C 0.30052 -0.2794 0.30087 -0.28704 0.3 -0.29445 C 0.29948 -0.30023 0.29011 -0.30509 0.28681 -0.30949 C 0.28316 -0.32269 0.27431 -0.32708 0.26598 -0.33472 C 0.26025 -0.34005 0.25782 -0.35046 0.25191 -0.35602 C 0.25052 -0.36042 0.24723 -0.36597 0.24723 -0.37107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3.7037E-6 C -0.00226 -0.0176 -0.00174 -0.03727 -0.00226 -0.05533 C -0.00157 -0.08588 0.00382 -0.13264 -0.00973 -0.15764 C -0.01146 -0.17061 -0.01771 -0.17824 -0.02396 -0.18403 C -0.03091 -0.19746 -0.04844 -0.21343 -0.05834 -0.21574 C -0.06268 -0.21875 -0.06667 -0.22061 -0.07118 -0.22269 C -0.07587 -0.22755 -0.07795 -0.22917 -0.08299 -0.23102 C -0.09115 -0.23843 -0.09861 -0.23959 -0.10782 -0.24074 C -0.11302 -0.24422 -0.1191 -0.24607 -0.12413 -0.25047 C -0.12657 -0.25232 -0.13195 -0.25602 -0.13455 -0.2588 C -0.14167 -0.26598 -0.13646 -0.26274 -0.14219 -0.26574 C -0.14723 -0.27199 -0.1408 -0.26482 -0.14896 -0.26968 C -0.14983 -0.27014 -0.15035 -0.27176 -0.15122 -0.27246 C -0.15209 -0.27338 -0.15313 -0.27338 -0.15417 -0.27385 C -0.15782 -0.27732 -0.16094 -0.28287 -0.16459 -0.28635 C -0.16841 -0.28959 -0.1724 -0.29283 -0.17587 -0.29746 C -0.17709 -0.30394 -0.17986 -0.30903 -0.18108 -0.31551 C -0.18177 -0.31852 -0.18177 -0.32223 -0.18247 -0.32524 C -0.18282 -0.32639 -0.18316 -0.32801 -0.18334 -0.3294 C -0.18368 -0.33218 -0.18368 -0.33496 -0.18403 -0.3375 C -0.18507 -0.3426 -0.18768 -0.34213 -0.18768 -0.34699 " pathEditMode="relative" rAng="0" ptsTypes="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023 C -0.00243 -0.00532 -0.00277 -0.01134 -0.00468 -0.01736 C -0.00364 -0.03403 -0.00451 -0.05486 0.00487 -0.06898 C 0.00955 -0.07616 0.02101 -0.08055 0.02743 -0.08287 C 0.04011 -0.0875 0.05469 -0.09074 0.06684 -0.09676 C 0.08178 -0.10393 0.06789 -0.10023 0.08125 -0.10301 C 0.1 -0.11134 0.10782 -0.11018 0.13125 -0.11041 C 0.19375 -0.11111 0.25643 -0.11134 0.31893 -0.1118 C 0.32396 -0.11273 0.3283 -0.11412 0.33316 -0.11551 C 0.33872 -0.11991 0.34046 -0.12523 0.34445 -0.13194 C 0.34566 -0.13866 0.34827 -0.14259 0.35105 -0.14815 C 0.35365 -0.15347 0.35487 -0.15926 0.35764 -0.16458 C 0.35799 -0.16921 0.35816 -0.17384 0.35868 -0.17847 C 0.35903 -0.18102 0.36042 -0.18588 0.36042 -0.18565 C 0.36007 -0.19606 0.36042 -0.20625 0.35955 -0.2162 C 0.35851 -0.2287 0.34323 -0.23611 0.33594 -0.2375 C 0.32848 -0.24375 0.32448 -0.24467 0.31615 -0.24768 C 0.30816 -0.25393 0.29966 -0.25648 0.29063 -0.25764 C 0.23178 -0.275 0.16962 -0.26319 0.10955 -0.25903 C 0.09914 -0.25602 0.08993 -0.2493 0.07917 -0.24768 C 0.07414 -0.24421 0.06962 -0.24259 0.06424 -0.24143 C 0.05539 -0.23518 0.04497 -0.23171 0.03507 -0.2287 C 0.02518 -0.22222 0.01337 -0.21967 0.00278 -0.21481 C -0.01527 -0.20625 -0.0335 -0.19815 -0.05173 -0.18981 C -0.0618 -0.18518 -0.07847 -0.18518 -0.08958 -0.18217 C -0.09861 -0.17708 -0.10746 -0.17569 -0.11684 -0.17222 C -0.13246 -0.16666 -0.14774 -0.16088 -0.16302 -0.15463 C -0.17343 -0.15023 -0.18611 -0.15185 -0.19704 -0.15069 C -0.21302 -0.14676 -0.22916 -0.14444 -0.24513 -0.14329 C -0.27118 -0.13704 -0.29704 -0.13611 -0.32343 -0.13449 C -0.33923 -0.13541 -0.35486 -0.13588 -0.37066 -0.13704 C -0.37899 -0.13773 -0.38628 -0.14537 -0.39427 -0.14699 C -0.40208 -0.15116 -0.40989 -0.15486 -0.41788 -0.15833 C -0.42552 -0.1618 -0.42135 -0.15995 -0.42916 -0.16342 C -0.43003 -0.16389 -0.43194 -0.16458 -0.43194 -0.16435 C -0.43993 -0.17523 -0.42899 -0.16157 -0.43854 -0.17083 C -0.44218 -0.1743 -0.44444 -0.17986 -0.44809 -0.18356 C -0.44861 -0.18472 -0.44965 -0.18588 -0.44982 -0.18727 C -0.45017 -0.19051 -0.44739 -0.19305 -0.44618 -0.19491 C -0.44357 -0.1993 -0.44236 -0.20555 -0.43854 -0.20741 C -0.43715 -0.21342 -0.43576 -0.21944 -0.43385 -0.225 " pathEditMode="relative" rAng="0" ptsTypes="ffffffffffffffffffffffffff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-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2 -0.00046 -0.00295 0 -0.00382 -0.00115 C -0.00538 -0.00324 -0.00643 -0.01736 -0.0066 -0.01875 C -0.00747 -0.02592 -0.00972 -0.03449 -0.0132 -0.04004 C -0.01528 -0.04328 -0.0165 -0.04213 -0.01893 -0.04398 C -0.025 -0.04838 -0.02882 -0.05324 -0.03299 -0.06018 C -0.03507 -0.06342 -0.03681 -0.06689 -0.03872 -0.07037 C -0.03959 -0.07199 -0.0415 -0.07546 -0.0415 -0.07546 C -0.04271 -0.08078 -0.04462 -0.08379 -0.04809 -0.0868 C -0.04896 -0.09213 -0.05087 -0.0956 -0.05278 -0.10046 C -0.05469 -0.11134 -0.05504 -0.11643 -0.05556 -0.12939 C -0.05521 -0.13819 -0.05573 -0.14699 -0.05469 -0.15578 C -0.0533 -0.16828 -0.03924 -0.17222 -0.0349 -0.17986 C -0.02865 -0.19097 -0.03403 -0.18263 -0.01788 -0.19606 C -0.00018 -0.21088 0.01857 -0.21458 0.03784 -0.225 C 0.05225 -0.23287 0.06788 -0.24097 0.08298 -0.24513 C 0.08854 -0.24884 0.09392 -0.25208 0.1 -0.25393 C 0.10521 -0.25879 0.11701 -0.26365 0.12361 -0.26527 C 0.12969 -0.26828 0.13437 -0.27245 0.13958 -0.27777 C 0.14149 -0.27963 0.14531 -0.28287 0.14531 -0.28287 C 0.14687 -0.28703 0.14791 -0.2912 0.14913 -0.2956 C 0.14878 -0.30972 0.14809 -0.32407 0.14809 -0.33819 C 0.14809 -0.34791 0.14913 -0.3574 0.14913 -0.36713 C 0.14913 -0.36944 0.14826 -0.38356 0.14444 -0.38356 " pathEditMode="relative" ptsTypes="fffffffffffffffffffffff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3.33333E-6 C -0.00625 -0.00324 -0.01059 -0.00625 0.00069 -0.00902 C 0.00173 -0.01111 0.00711 -0.01319 0.00555 -0.01527 C -0.00087 -0.02407 0.00017 -0.02662 -0.03698 -0.03078 C -0.06233 -0.03379 -0.04671 -0.03264 -0.06337 -0.03379 C -0.07223 -0.03611 -0.08681 -0.03611 -0.09809 -0.03796 C -0.12691 -0.04328 -0.16754 -0.04791 -0.2066 -0.05069 C -0.24966 -0.05694 -0.30886 -0.05764 -0.35816 -0.06157 C -0.38212 -0.06365 -0.40955 -0.06527 -0.43542 -0.06597 C -0.46042 -0.06828 -0.44861 -0.06759 -0.46962 -0.06828 C -0.48733 -0.06967 -0.50643 -0.0706 -0.52535 -0.07106 C -0.56111 -0.0743 -0.60018 -0.07592 -0.63733 -0.07824 C -0.66233 -0.07986 -0.68091 -0.08402 -0.70625 -0.08541 C -0.72205 -0.08819 -0.74445 -0.09074 -0.76459 -0.09236 C -0.78264 -0.0956 -0.77327 -0.0949 -0.78855 -0.09583 C -0.7948 -0.09861 -0.80313 -0.09953 -0.8125 -0.10185 C -0.81684 -0.10301 -0.81927 -0.10416 -0.82327 -0.10532 C -0.82657 -0.1074 -0.82952 -0.10949 -0.83386 -0.11134 C -0.83299 -0.11296 -0.83386 -0.11458 -0.83108 -0.1162 C -0.82952 -0.11713 -0.81875 -0.11736 -0.81528 -0.11759 C -0.80313 -0.11852 -0.79636 -0.11898 -0.78316 -0.11944 C -0.77379 -0.12014 -0.77535 -0.11944 -0.77535 -0.12083 " pathEditMode="relative" rAng="0" ptsTypes="fffffffffffffffffffff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35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89 -0.00972 0.02691 -0.02199 0.03959 -0.03402 C 0.05209 -0.04583 0.06719 -0.05717 0.08195 -0.06296 C 0.08473 -0.06412 0.08768 -0.06412 0.09046 -0.0655 C 0.09514 -0.06759 0.09896 -0.07037 0.10365 -0.07175 C 0.1099 -0.07708 0.10296 -0.07175 0.11129 -0.07546 C 0.11736 -0.078 0.12309 -0.08171 0.12917 -0.08425 C 0.13091 -0.08587 0.13316 -0.08634 0.1349 -0.08796 C 0.13924 -0.09212 0.14184 -0.09884 0.14618 -0.10324 C 0.14844 -0.1081 0.15052 -0.11481 0.15278 -0.11944 C 0.15382 -0.12152 0.15539 -0.12268 0.1566 -0.12453 C 0.16146 -0.13194 0.16476 -0.14097 0.16789 -0.14976 C 0.17379 -0.18148 0.1724 -0.20578 0.16407 -0.23518 C 0.16285 -0.24351 0.16007 -0.24814 0.15556 -0.25416 C 0.15313 -0.26481 0.14427 -0.27291 0.13855 -0.28055 C 0.13438 -0.28611 0.13264 -0.2956 0.12917 -0.30185 C 0.12657 -0.31759 0.12483 -0.32662 0.1349 -0.33449 C 0.13733 -0.33935 0.13681 -0.3368 0.13681 -0.34212 " pathEditMode="relative" ptsTypes="fffffff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56 -0.04075 C 0.08125 -0.07801 0.07778 -0.11065 0.10313 -0.1338 C 0.10556 -0.14237 0.1073 -0.15024 0.11164 -0.15764 C 0.11285 -0.16204 0.11823 -0.16899 0.11823 -0.16899 C 0.12066 -0.18079 0.11719 -0.16644 0.12292 -0.18033 C 0.12466 -0.18473 0.12518 -0.1919 0.12587 -0.19676 C 0.12691 -0.20348 0.12778 -0.21019 0.12865 -0.2169 C 0.129 -0.21899 0.12952 -0.22315 0.12952 -0.22315 C 0.12917 -0.23612 0.12952 -0.24908 0.12865 -0.26204 C 0.1283 -0.26667 0.12292 -0.28287 0.12118 -0.28727 C 0.1158 -0.30186 0.11007 -0.31644 0.10782 -0.33264 C 0.10695 -0.35116 0.10886 -0.34491 0.10608 -0.35278 " pathEditMode="relative" ptsTypes="fffffffffff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C 0.00243 -0.06736 -0.00851 -0.12013 0.02049 -0.17106 C 0.02917 -0.20648 0.01649 -0.16736 0.03629 -0.19652 C 0.04635 -0.21296 0.04167 -0.22291 0.06059 -0.23101 C 0.07153 -0.25023 0.08802 -0.25555 0.10538 -0.26921 C 0.10938 -0.27291 0.11719 -0.27916 0.11719 -0.27824 C 0.13281 -0.33009 0.10608 -0.24838 0.13368 -0.30926 C 0.13611 -0.31481 0.13524 -0.32106 0.13767 -0.32754 C 0.14931 -0.36643 0.15885 -0.40555 0.17847 -0.44027 C 0.1809 -0.44467 0.18715 -0.44282 0.19028 -0.4456 C 0.19497 -0.44838 0.19809 -0.45301 0.20278 -0.45555 C 0.21076 -0.46018 0.22726 -0.46481 0.22726 -0.46388 C 0.23038 -0.47013 0.23594 -0.47916 0.23594 -0.47847 " pathEditMode="relative" rAng="0" ptsTypes="ffffffffffff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72" y="-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C -0.00278 -0.03564 0.01059 -0.06342 -0.02483 -0.09027 C -0.03524 -0.10902 -0.01996 -0.08842 -0.04392 -0.1037 C -0.05625 -0.11226 -0.05052 -0.11759 -0.07344 -0.12199 C -0.0868 -0.13194 -0.10694 -0.13495 -0.12795 -0.14213 C -0.13264 -0.14398 -0.14219 -0.14745 -0.14219 -0.14699 C -0.16128 -0.1743 -0.12882 -0.13101 -0.16233 -0.16319 C -0.1651 -0.16597 -0.16424 -0.16944 -0.16701 -0.17268 C -0.18142 -0.19351 -0.19288 -0.21412 -0.21667 -0.23217 C -0.21962 -0.23472 -0.22726 -0.23379 -0.23108 -0.23518 C -0.2368 -0.23657 -0.24062 -0.23888 -0.24635 -0.24051 C -0.2559 -0.24282 -0.27587 -0.24513 -0.27587 -0.24467 C -0.27969 -0.24814 -0.28628 -0.25277 -0.28628 -0.25231 " pathEditMode="relative" rAng="0" ptsTypes="ffffffffffff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15 -4.07407E-6 C -0.0198 -0.07708 -0.00209 -0.1375 -0.04896 -0.19583 C -0.06285 -0.23634 -0.04271 -0.19166 -0.07431 -0.22476 C -0.09063 -0.24351 -0.08316 -0.25509 -0.11337 -0.26435 C -0.13108 -0.28634 -0.15764 -0.29259 -0.18559 -0.3081 C -0.19184 -0.31226 -0.20452 -0.31967 -0.20452 -0.31851 C -0.22969 -0.37777 -0.18681 -0.28426 -0.23108 -0.35393 C -0.2349 -0.36018 -0.23351 -0.36736 -0.23733 -0.37476 C -0.25625 -0.41944 -0.27153 -0.46412 -0.30313 -0.5037 C -0.30695 -0.50902 -0.31702 -0.50694 -0.32205 -0.50995 C -0.32969 -0.51319 -0.33473 -0.51828 -0.34236 -0.52152 C -0.35486 -0.52662 -0.38143 -0.53194 -0.38143 -0.53078 C -0.38664 -0.53819 -0.39532 -0.54838 -0.39532 -0.54745 " pathEditMode="relative" rAng="0" ptsTypes="ffffffffffff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64" y="-2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4.44444E-6 C -0.00365 -0.05139 -0.00208 -0.09167 -0.0059 -0.13056 C -0.00712 -0.15764 -0.00538 -0.12778 -0.00799 -0.15 C -0.00938 -0.1625 -0.00868 -0.17014 -0.01111 -0.17639 C -0.01267 -0.19098 -0.01476 -0.19514 -0.01701 -0.20556 C -0.01753 -0.20834 -0.01858 -0.2132 -0.01858 -0.2125 C -0.02049 -0.25209 -0.01701 -0.18959 -0.02066 -0.23612 C -0.02101 -0.24028 -0.02083 -0.24514 -0.02118 -0.25 C -0.02274 -0.27987 -0.02396 -0.30973 -0.02656 -0.33612 C -0.02674 -0.33959 -0.0276 -0.3382 -0.02795 -0.34028 C -0.02865 -0.34237 -0.02899 -0.34584 -0.02969 -0.34792 C -0.03073 -0.35139 -0.03281 -0.35487 -0.03281 -0.35417 C -0.03316 -0.35903 -0.03385 -0.36598 -0.03385 -0.36528 " pathEditMode="relative" rAng="0" ptsTypes="ffffffffffff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" y="-1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1 1.11111E-6 C 0.01997 -0.07245 -0.00208 -0.12894 0.05608 -0.18357 C 0.07344 -0.22176 0.04827 -0.17963 0.08768 -0.21088 C 0.10816 -0.22847 0.09862 -0.23912 0.13646 -0.24792 C 0.15851 -0.26852 0.19167 -0.27431 0.22622 -0.28912 C 0.23421 -0.29283 0.24983 -0.29977 0.24983 -0.29884 C 0.28143 -0.3544 0.22778 -0.26667 0.28299 -0.33195 C 0.28768 -0.33773 0.28612 -0.34468 0.2908 -0.35139 C 0.31441 -0.39352 0.33334 -0.43542 0.37275 -0.47245 C 0.37744 -0.47732 0.39011 -0.47546 0.39636 -0.47824 C 0.40591 -0.48125 0.41216 -0.48611 0.42153 -0.48912 C 0.43733 -0.49398 0.47049 -0.49884 0.47049 -0.49792 C 0.47674 -0.50463 0.48785 -0.51435 0.48785 -0.51343 " pathEditMode="relative" rAng="0" ptsTypes="ffffffffffff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78" y="-2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C 0.004 -0.06644 -0.01475 -0.11829 0.03507 -0.16852 C 0.04983 -0.20325 0.0283 -0.16482 0.06198 -0.19352 C 0.07952 -0.2095 0.07136 -0.21945 0.10382 -0.22755 C 0.12257 -0.2463 0.15087 -0.25162 0.18056 -0.26505 C 0.18733 -0.26875 0.2007 -0.275 0.2007 -0.27408 C 0.22778 -0.325 0.18195 -0.24445 0.229 -0.3044 C 0.23316 -0.30996 0.23177 -0.31621 0.23577 -0.32246 C 0.25608 -0.36088 0.27223 -0.39931 0.30591 -0.43334 C 0.3099 -0.43797 0.32066 -0.43612 0.32605 -0.43866 C 0.33421 -0.44144 0.33959 -0.44584 0.34757 -0.44862 C 0.36111 -0.45301 0.38941 -0.45764 0.38941 -0.45672 C 0.3948 -0.46297 0.40434 -0.47176 0.40434 -0.47107 " pathEditMode="relative" rAng="0" ptsTypes="ffffffffffff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1.11111E-6 C -0.00781 -0.0463 -0.00208 -0.08264 -0.01684 -0.11759 C -0.02118 -0.14213 -0.01493 -0.11528 -0.02483 -0.13519 C -0.03004 -0.14653 -0.02761 -0.15347 -0.03715 -0.15903 C -0.04271 -0.17222 -0.05104 -0.17593 -0.05972 -0.18519 C -0.06163 -0.18773 -0.06563 -0.19213 -0.06563 -0.19144 C -0.07361 -0.22708 -0.06007 -0.17083 -0.07396 -0.21273 C -0.07517 -0.21644 -0.07483 -0.22083 -0.07604 -0.22523 C -0.08195 -0.25208 -0.08663 -0.27917 -0.0967 -0.30278 C -0.09774 -0.30602 -0.10104 -0.30463 -0.10261 -0.30671 C -0.10504 -0.30857 -0.1066 -0.31158 -0.10886 -0.31343 C -0.11285 -0.31667 -0.12118 -0.31968 -0.12118 -0.31921 C -0.12274 -0.32338 -0.12552 -0.32963 -0.12552 -0.32917 " pathEditMode="relative" rAng="0" ptsTypes="ffffffffffff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-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2.59259E-6 C -0.02569 -0.07315 -0.00208 -0.13033 -0.06406 -0.18542 C -0.08247 -0.22385 -0.05573 -0.18148 -0.09757 -0.21297 C -0.11944 -0.23079 -0.10938 -0.24167 -0.14948 -0.25047 C -0.17292 -0.27107 -0.20816 -0.27709 -0.24497 -0.2919 C -0.2533 -0.29584 -0.26997 -0.30278 -0.26997 -0.30162 C -0.30347 -0.35787 -0.24653 -0.26922 -0.30521 -0.33519 C -0.31024 -0.34121 -0.30851 -0.34815 -0.31354 -0.35486 C -0.33872 -0.39722 -0.35868 -0.43982 -0.40069 -0.47709 C -0.40556 -0.48218 -0.4191 -0.4801 -0.42569 -0.4831 C -0.43576 -0.48611 -0.44253 -0.49097 -0.45243 -0.49398 C -0.46927 -0.49885 -0.50434 -0.50371 -0.50434 -0.50278 C -0.51111 -0.50972 -0.52274 -0.51945 -0.52274 -0.51852 " pathEditMode="relative" rAng="0" ptsTypes="ffffffffffffA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84" y="-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Těleso a látka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708178"/>
            <a:ext cx="8640960" cy="23116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Každé těleso je z nějakého materiálu, který budeme nazývat látka.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Látkou je například železo, dřevo, plast, vzduch, cukr, voda…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Tělesa se skládají z různých látek.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Z látek jsou ale složeny i věci, které tělesy nejsou (řeka, mlha…).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899583"/>
            <a:ext cx="8640960" cy="4191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Z čeho se tělesa skládají?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2050" name="Picture 2" descr="C:\Users\Tom\AppData\Local\Microsoft\Windows\Temporary Internet Files\Content.IE5\NECRD7WA\MC9002923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259" y="1765706"/>
            <a:ext cx="1795882" cy="16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52275" y="1930849"/>
            <a:ext cx="1958280" cy="929217"/>
          </a:xfrm>
          <a:prstGeom prst="wedgeRoundRectCallout">
            <a:avLst>
              <a:gd name="adj1" fmla="val 82273"/>
              <a:gd name="adj2" fmla="val 59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smtClean="0">
                <a:solidFill>
                  <a:schemeClr val="tx1"/>
                </a:solidFill>
              </a:rPr>
              <a:t>Železná </a:t>
            </a:r>
            <a:r>
              <a:rPr lang="cs-CZ" sz="2400" b="1" dirty="0" smtClean="0">
                <a:solidFill>
                  <a:schemeClr val="tx1"/>
                </a:solidFill>
              </a:rPr>
              <a:t>část kladiva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59653" y="1765706"/>
            <a:ext cx="1958280" cy="1259505"/>
          </a:xfrm>
          <a:prstGeom prst="wedgeRoundRectCallout">
            <a:avLst>
              <a:gd name="adj1" fmla="val -155125"/>
              <a:gd name="adj2" fmla="val 1590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Dřevěná část kladiva (topůrko)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168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4639733" y="1532467"/>
            <a:ext cx="4252747" cy="28701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Není látka: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1532467"/>
            <a:ext cx="4252747" cy="2870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Je látka: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Těleso a látka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933450"/>
            <a:ext cx="8640960" cy="4191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Urči zda jde o látky: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4607969"/>
            <a:ext cx="1128547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voda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3416" y="5314941"/>
            <a:ext cx="2442117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hromada písku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7722" y="4605854"/>
            <a:ext cx="1204746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vzduch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24709" y="5314940"/>
            <a:ext cx="1060812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krev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5314941"/>
            <a:ext cx="1086213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písek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740095" y="6057880"/>
            <a:ext cx="1433346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kulička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027334" y="4605854"/>
            <a:ext cx="1865146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pneumatika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766106" y="6056835"/>
            <a:ext cx="2126374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d</a:t>
            </a:r>
            <a:r>
              <a:rPr lang="cs-CZ" sz="2400" b="1" dirty="0" smtClean="0">
                <a:solidFill>
                  <a:schemeClr val="tx1"/>
                </a:solidFill>
              </a:rPr>
              <a:t>řevěné prkno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790491" y="6056834"/>
            <a:ext cx="996588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sklo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698067" y="4605853"/>
            <a:ext cx="996588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pes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1520" y="6057880"/>
            <a:ext cx="1613626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parfém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918200" y="5312791"/>
            <a:ext cx="1526479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teploměr</a:t>
            </a:r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831668" y="5314941"/>
            <a:ext cx="1060812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vápno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865146" y="4612188"/>
            <a:ext cx="1921933" cy="50588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kapka vody</a:t>
            </a:r>
            <a:endParaRPr lang="cs-CZ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3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C -2.5E-6 -0.01875 -2.5E-6 -0.03727 -2.5E-6 -0.05579 C 0.00018 -0.08218 0.00087 -0.09445 0.00122 -0.10602 C 0.00139 -0.12361 0.00139 -0.11158 0.00191 -0.13889 C 0.00209 -0.15463 0.00226 -0.17824 0.00261 -0.1919 C 0.00261 -0.19607 0.00278 -0.19885 0.00295 -0.20209 C 0.00295 -0.20811 0.00313 -0.2132 0.0033 -0.21968 C 0.0033 -0.2294 0.00347 -0.23635 0.00365 -0.24468 C 0.00382 -0.26181 0.004 -0.26968 0.00434 -0.2801 C 0.00452 -0.28704 0.00469 -0.29861 0.00486 -0.30278 C 0.00504 -0.30787 0.00504 -0.31389 0.00521 -0.31806 C 0.00521 -0.31991 0.00538 -0.3213 0.00538 -0.32315 C 0.00556 -0.32778 0.00573 -0.33797 0.00573 -0.3375 C 0.00573 -0.34306 0.00573 -0.35047 0.00573 -0.35324 C 0.00591 -0.35649 0.00625 -0.36343 0.00643 -0.36806 " pathEditMode="relative" rAng="0" ptsTypes="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C 0.00139 -0.01898 0.00173 -0.03796 0.00399 -0.05671 C 0.00746 -0.0838 0.03507 -0.09607 0.05139 -0.10787 C 0.05972 -0.1257 0.05364 -0.11343 0.07378 -0.14144 C 0.08507 -0.15741 0.08698 -0.18148 0.10069 -0.19514 C 0.10486 -0.19954 0.11007 -0.20232 0.1151 -0.20556 C 0.11875 -0.21181 0.12378 -0.2169 0.12743 -0.22361 C 0.13316 -0.23333 0.13472 -0.24051 0.14184 -0.24907 C 0.14757 -0.26644 0.15816 -0.27454 0.17066 -0.28495 C 0.17934 -0.2919 0.1809 -0.3037 0.19114 -0.3081 C 0.19531 -0.3132 0.19878 -0.31945 0.20364 -0.32361 C 0.20555 -0.32546 0.20781 -0.32685 0.20972 -0.32894 C 0.21423 -0.33357 0.22222 -0.34398 0.22222 -0.34352 C 0.22326 -0.34907 0.22222 -0.35671 0.22604 -0.35949 C 0.23021 -0.36273 0.24219 -0.36991 0.24687 -0.37454 " pathEditMode="relative" rAng="0" ptsTypes="ffffffffffffff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1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-0.00174 -0.02152 -0.00208 -0.04282 -0.00451 -0.06412 C -0.00816 -0.09467 -0.03802 -0.10856 -0.05556 -0.12176 C -0.06441 -0.14213 -0.05799 -0.12824 -0.07951 -0.15972 C -0.09167 -0.17801 -0.09375 -0.20509 -0.10851 -0.2206 C -0.11302 -0.22546 -0.11858 -0.2287 -0.12396 -0.2324 C -0.12795 -0.23935 -0.13333 -0.24514 -0.13733 -0.25254 C -0.14358 -0.26389 -0.14514 -0.27176 -0.15278 -0.28148 C -0.15903 -0.30115 -0.17031 -0.31041 -0.18385 -0.32199 C -0.19323 -0.33009 -0.19479 -0.34352 -0.2059 -0.34814 C -0.21024 -0.35416 -0.21389 -0.36111 -0.21927 -0.36574 C -0.22135 -0.36805 -0.22379 -0.36967 -0.22587 -0.37176 C -0.23073 -0.37708 -0.23924 -0.38889 -0.23924 -0.38819 C -0.24045 -0.39467 -0.23924 -0.40324 -0.24323 -0.40648 C -0.24774 -0.41018 -0.26076 -0.41805 -0.26563 -0.42338 " pathEditMode="relative" rAng="0" ptsTypes="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1" y="-2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C 0.00035 -0.0206 0.00053 -0.0412 0.00105 -0.0618 C 0.00209 -0.0912 0.01007 -0.10463 0.01476 -0.11736 C 0.01702 -0.13703 0.01528 -0.12361 0.02118 -0.15393 C 0.02431 -0.17129 0.02483 -0.19768 0.02882 -0.2125 C 0.03004 -0.21713 0.0316 -0.22014 0.03299 -0.22384 C 0.03403 -0.23055 0.03542 -0.23611 0.03646 -0.24328 C 0.0382 -0.25416 0.03855 -0.2618 0.04063 -0.27106 C 0.04237 -0.29027 0.04532 -0.29884 0.04896 -0.31018 C 0.05139 -0.31805 0.05191 -0.33078 0.05487 -0.33541 C 0.05591 -0.3412 0.05695 -0.34791 0.05834 -0.35254 C 0.05886 -0.35439 0.05955 -0.35602 0.06007 -0.3581 C 0.06146 -0.36319 0.06372 -0.37453 0.06372 -0.37407 C 0.06407 -0.38032 0.06372 -0.38842 0.06476 -0.39143 C 0.06598 -0.39514 0.06945 -0.40277 0.07084 -0.40787 " pathEditMode="relative" rAng="0" ptsTypes="ffffffffffffff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C -0.00018 -0.01967 -0.00018 -0.03935 -0.00018 -0.05902 C -0.00018 -0.0868 -0.00087 -0.09953 -0.00122 -0.1118 C -0.00139 -0.13055 -0.00122 -0.11782 -0.00157 -0.14676 C -0.00191 -0.16342 -0.00191 -0.18842 -0.00209 -0.20254 C -0.00226 -0.20694 -0.00226 -0.20995 -0.00243 -0.21342 C -0.00243 -0.21967 -0.00261 -0.225 -0.00261 -0.23194 C -0.00278 -0.24213 -0.00278 -0.24953 -0.00296 -0.25833 C -0.00313 -0.27662 -0.0033 -0.28495 -0.00365 -0.2956 C -0.00382 -0.30301 -0.00382 -0.31527 -0.004 -0.31967 C -0.004 -0.325 -0.00417 -0.33148 -0.00417 -0.33588 C -0.00434 -0.33773 -0.00434 -0.33935 -0.00434 -0.3412 C -0.00452 -0.34606 -0.00469 -0.35694 -0.00469 -0.35648 C -0.00469 -0.36227 -0.00469 -0.37014 -0.00469 -0.37314 C -0.00486 -0.37662 -0.00504 -0.38379 -0.00504 -0.38865 " pathEditMode="relative" rAng="0" ptsTypes="ffffffffffffff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C 0.00017 -0.02014 0.00034 -0.04005 0.00069 -0.06019 C 0.00138 -0.08866 0.00677 -0.10162 0.00989 -0.11412 C 0.01145 -0.13311 0.01024 -0.12014 0.01423 -0.14954 C 0.01632 -0.16667 0.01684 -0.19213 0.01944 -0.20672 C 0.02013 -0.21112 0.02118 -0.21412 0.02222 -0.2176 C 0.02291 -0.22408 0.02378 -0.22963 0.02465 -0.23658 C 0.02569 -0.24723 0.02604 -0.25463 0.02743 -0.26366 C 0.02847 -0.28218 0.03055 -0.29075 0.03298 -0.30162 C 0.03454 -0.30903 0.03489 -0.32153 0.0368 -0.32616 C 0.03767 -0.33172 0.03836 -0.3382 0.03923 -0.3426 C 0.03975 -0.34468 0.0401 -0.34607 0.04045 -0.34815 C 0.04132 -0.35325 0.04288 -0.36412 0.04288 -0.36366 C 0.04305 -0.36968 0.04288 -0.37755 0.04357 -0.38056 C 0.04444 -0.38403 0.0467 -0.39167 0.04774 -0.39653 " pathEditMode="relative" rAng="0" ptsTypes="ffff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-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C 0.00173 -0.02084 0.00208 -0.04167 0.00468 -0.0625 C 0.00868 -0.09213 0.04027 -0.10556 0.05902 -0.11852 C 0.06857 -0.1382 0.06163 -0.12477 0.08472 -0.15533 C 0.09774 -0.17315 0.09982 -0.19954 0.11545 -0.21459 C 0.12031 -0.21922 0.12638 -0.22246 0.13194 -0.22593 C 0.13628 -0.23287 0.14201 -0.23843 0.14635 -0.24584 C 0.15295 -0.25672 0.15468 -0.26436 0.16284 -0.27385 C 0.16944 -0.29306 0.18159 -0.30186 0.19583 -0.3132 C 0.2059 -0.32107 0.20763 -0.33403 0.21944 -0.33866 C 0.22413 -0.34445 0.22812 -0.35116 0.23368 -0.35579 C 0.23593 -0.35787 0.23854 -0.3595 0.24062 -0.36158 C 0.24583 -0.36667 0.25503 -0.37825 0.25503 -0.37755 C 0.25625 -0.3838 0.25503 -0.39213 0.25937 -0.39537 C 0.26406 -0.39885 0.27795 -0.40672 0.28333 -0.41181 " pathEditMode="relative" rAng="0" ptsTypes="ffffffffffffff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C -0.00191 -0.01852 -0.00243 -0.03704 -0.00538 -0.05556 C -0.00955 -0.08195 -0.0441 -0.09399 -0.06459 -0.10556 C -0.075 -0.12315 -0.06736 -0.11112 -0.09254 -0.13843 C -0.10677 -0.15417 -0.10903 -0.17778 -0.12622 -0.19121 C -0.13143 -0.19537 -0.13802 -0.19815 -0.1441 -0.20139 C -0.14896 -0.20741 -0.15504 -0.2125 -0.1599 -0.21899 C -0.16684 -0.22871 -0.16875 -0.23565 -0.17778 -0.24399 C -0.1849 -0.26112 -0.19827 -0.26899 -0.21389 -0.27917 C -0.22483 -0.28612 -0.22656 -0.29769 -0.23941 -0.30186 C -0.24462 -0.30695 -0.24896 -0.31297 -0.25504 -0.31713 C -0.25747 -0.31899 -0.26025 -0.32037 -0.26268 -0.32223 C -0.2684 -0.32686 -0.2783 -0.33704 -0.2783 -0.33658 C -0.27969 -0.34213 -0.2783 -0.34954 -0.28299 -0.35232 C -0.2882 -0.35556 -0.30347 -0.3625 -0.30903 -0.3669 " pathEditMode="relative" rAng="0" ptsTypes="ffffffffffffff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1" y="-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C 0.00017 -0.01967 0.00035 -0.03935 0.00087 -0.05902 C 0.00156 -0.08703 0.00746 -0.1 0.01094 -0.11226 C 0.01267 -0.13078 0.01128 -0.11805 0.01562 -0.14699 C 0.01805 -0.16388 0.0184 -0.18888 0.02135 -0.20324 C 0.02222 -0.20763 0.02344 -0.21041 0.02448 -0.21388 C 0.02517 -0.22037 0.02621 -0.22569 0.02708 -0.23263 C 0.0283 -0.24305 0.02865 -0.25023 0.03021 -0.25926 C 0.03142 -0.27731 0.03368 -0.28564 0.03628 -0.29652 C 0.03819 -0.30393 0.03854 -0.3162 0.04062 -0.3206 C 0.04149 -0.32592 0.04219 -0.3324 0.0434 -0.3368 C 0.04375 -0.33888 0.04427 -0.34027 0.04462 -0.34236 C 0.04566 -0.34722 0.04722 -0.35787 0.04722 -0.3574 C 0.04757 -0.36342 0.04722 -0.37129 0.04809 -0.3743 C 0.04896 -0.37754 0.05156 -0.38495 0.0526 -0.38981 " pathEditMode="relative" rAng="0" ptsTypes="ffffffffffffff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-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C -0.00451 -0.01551 -0.00556 -0.03102 -0.01215 -0.0463 C -0.02205 -0.06829 -0.1026 -0.07825 -0.15 -0.08797 C -0.17431 -0.10255 -0.1566 -0.0926 -0.21493 -0.11528 C -0.24809 -0.12825 -0.25365 -0.14792 -0.29323 -0.15903 C -0.30538 -0.1625 -0.32083 -0.16482 -0.33507 -0.1676 C -0.34618 -0.17269 -0.36042 -0.17686 -0.37153 -0.18218 C -0.38802 -0.19028 -0.39236 -0.19607 -0.41337 -0.20301 C -0.42986 -0.21737 -0.46076 -0.22385 -0.49722 -0.23218 C -0.52257 -0.23797 -0.52691 -0.24769 -0.5566 -0.25116 C -0.56875 -0.25533 -0.57865 -0.26042 -0.59306 -0.26389 C -0.59861 -0.26551 -0.60521 -0.26667 -0.61059 -0.26806 C -0.62396 -0.272 -0.64705 -0.28033 -0.64705 -0.2801 C -0.65035 -0.28473 -0.64705 -0.29075 -0.65799 -0.29306 C -0.67014 -0.29584 -0.70538 -0.30162 -0.71858 -0.30533 " pathEditMode="relative" rAng="0" ptsTypes="ffffffffffffff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38" y="-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C 0.00018 -0.01806 0.00018 -0.03588 0.0007 -0.0537 C 0.00122 -0.07917 0.00625 -0.09097 0.00921 -0.10208 C 0.0106 -0.11898 0.00954 -0.10741 0.0132 -0.1338 C 0.01511 -0.14908 0.01546 -0.17176 0.01806 -0.18472 C 0.01876 -0.18889 0.01962 -0.19144 0.02049 -0.19468 C 0.02119 -0.20046 0.02205 -0.20533 0.02275 -0.21158 C 0.02379 -0.22107 0.02414 -0.22778 0.02535 -0.23588 C 0.02639 -0.25232 0.0283 -0.25995 0.03056 -0.26968 C 0.03212 -0.27639 0.0323 -0.28773 0.03421 -0.29167 C 0.0349 -0.29653 0.0356 -0.30232 0.03646 -0.30648 C 0.03681 -0.30833 0.03716 -0.30949 0.03751 -0.31134 C 0.03837 -0.31574 0.03976 -0.3257 0.03976 -0.32523 C 0.03994 -0.33056 0.03976 -0.33773 0.04046 -0.34051 C 0.04115 -0.34352 0.04341 -0.35023 0.04428 -0.35463 " pathEditMode="relative" rAng="0" ptsTypes="ffffffffffffff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-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C -2.22222E-6 -0.02871 -2.22222E-6 -0.05741 0.00035 -0.08611 C 0.00052 -0.12709 0.00295 -0.1456 0.00452 -0.16366 C 0.00521 -0.19074 0.00469 -0.17222 0.00643 -0.21459 C 0.00747 -0.23889 0.00764 -0.27547 0.00868 -0.2963 C 0.0092 -0.30278 0.00955 -0.30695 0.01007 -0.31181 C 0.01042 -0.3213 0.01077 -0.32917 0.01111 -0.33935 C 0.01163 -0.35417 0.01181 -0.36505 0.01233 -0.37801 C 0.01285 -0.40463 0.01389 -0.41644 0.01493 -0.43241 C 0.01563 -0.44306 0.0158 -0.46111 0.01667 -0.46736 C 0.01702 -0.47547 0.01736 -0.48472 0.01788 -0.49121 C 0.01806 -0.49398 0.01823 -0.49607 0.01841 -0.49908 C 0.01875 -0.50625 0.01945 -0.52199 0.01945 -0.52107 C 0.01962 -0.52986 0.01945 -0.54121 0.01979 -0.5456 C 0.02014 -0.5507 0.02118 -0.56135 0.0217 -0.56829 " pathEditMode="relative" rAng="0" ptsTypes="ffffffffffffff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-2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C 0.0007 -0.02014 0.00087 -0.04005 0.00191 -0.05995 C 0.00365 -0.08843 0.01719 -0.10139 0.02518 -0.11389 C 0.02917 -0.13287 0.02622 -0.11991 0.03611 -0.14954 C 0.04167 -0.16644 0.04254 -0.1919 0.04913 -0.20648 C 0.05122 -0.21088 0.05382 -0.21389 0.05625 -0.21736 C 0.05816 -0.22384 0.06059 -0.2294 0.06233 -0.23634 C 0.06511 -0.24676 0.06597 -0.2544 0.06945 -0.26343 C 0.07222 -0.28171 0.07743 -0.29028 0.08351 -0.30139 C 0.08768 -0.3088 0.08854 -0.3213 0.09358 -0.3257 C 0.09549 -0.33125 0.09722 -0.33773 0.09965 -0.34213 C 0.10052 -0.34421 0.10174 -0.34583 0.10261 -0.34769 C 0.10486 -0.35278 0.10868 -0.36366 0.10868 -0.3632 C 0.1092 -0.36921 0.10868 -0.37732 0.11059 -0.38009 C 0.11268 -0.3838 0.11858 -0.3912 0.12083 -0.39607 " pathEditMode="relative" rAng="0" ptsTypes="ffffffffffffff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-1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C -0.00017 -0.02153 -0.00017 -0.04283 -0.00017 -0.06412 C -0.00035 -0.09445 -0.00122 -0.10834 -0.00156 -0.12176 C -0.00191 -0.1419 -0.00174 -0.12801 -0.00226 -0.15949 C -0.0026 -0.17755 -0.00278 -0.20486 -0.00312 -0.22014 C -0.0033 -0.225 -0.00347 -0.22824 -0.00365 -0.23195 C -0.00365 -0.23889 -0.00382 -0.24468 -0.00399 -0.25232 C -0.00417 -0.26343 -0.00417 -0.27153 -0.00434 -0.28102 C -0.00451 -0.3007 -0.00486 -0.30972 -0.00521 -0.32153 C -0.00556 -0.32963 -0.00556 -0.34283 -0.0059 -0.34769 C -0.00608 -0.35347 -0.00608 -0.36042 -0.00625 -0.36528 C -0.00625 -0.36736 -0.00642 -0.36898 -0.00642 -0.37107 C -0.0066 -0.37639 -0.00677 -0.3882 -0.00677 -0.38773 C -0.00677 -0.39398 -0.00677 -0.40255 -0.00694 -0.40579 C -0.00712 -0.40949 -0.00747 -0.41736 -0.00747 -0.42269 " pathEditMode="relative" rAng="0" ptsTypes="ffffffffffffffA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Těleso a látka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628800"/>
            <a:ext cx="8640960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Karel. </a:t>
            </a:r>
            <a:r>
              <a:rPr lang="cs-CZ" sz="1200" i="1" dirty="0" smtClean="0"/>
              <a:t>Fyzika 6: učebnice pro základní školy a víceletá gymnázia</a:t>
            </a:r>
            <a:r>
              <a:rPr lang="cs-CZ" sz="1200" dirty="0" smtClean="0"/>
              <a:t>. 1.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2004, 120 s. ISBN 80-723-8210-1.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2012-09-01]. Dostupné z: http://office.microsoft.com</a:t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402</Words>
  <Application>Microsoft Office PowerPoint</Application>
  <PresentationFormat>Předvádění na obrazovce (4:3)</PresentationFormat>
  <Paragraphs>174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sady Office</vt:lpstr>
      <vt:lpstr>Prezentace aplikace PowerPoint</vt:lpstr>
      <vt:lpstr>Těleso a látka</vt:lpstr>
      <vt:lpstr>Těleso a látka</vt:lpstr>
      <vt:lpstr>Těleso a látka</vt:lpstr>
      <vt:lpstr>Těleso a látka</vt:lpstr>
      <vt:lpstr>Těleso a látka</vt:lpstr>
      <vt:lpstr>Těleso a látka</vt:lpstr>
      <vt:lpstr>Těleso a látka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user</cp:lastModifiedBy>
  <cp:revision>581</cp:revision>
  <dcterms:created xsi:type="dcterms:W3CDTF">2012-01-30T16:05:08Z</dcterms:created>
  <dcterms:modified xsi:type="dcterms:W3CDTF">2015-11-03T04:59:28Z</dcterms:modified>
</cp:coreProperties>
</file>