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68906-DFF9-4C69-968E-0C00A52025C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21D43-CA3F-4B2B-BF0A-630E5788E78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D4F8F-39DE-4F26-AAB4-66A8DBF410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C4E39E-D3B8-4D69-A4C8-3828369AB7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E6DF2-615E-482D-B2C5-62F20B1EF1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226E1-7EA3-4C4E-BCC4-109D617B561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DB522-C513-4CD8-9660-BA19C9726BF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295B7-FA6B-4699-965C-C897E6AC573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39E9E-7D4C-4A3A-A66C-6067ECD564C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33944-20FE-465F-920B-A4111B27720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2DC81-26EE-4C8C-A537-8CC7EAB7F81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BBB762-1D2F-47AC-BDBC-3DEC9636B05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VT3g9tWOS7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XYIyyZWEhA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6I-0aaFs3k" TargetMode="External"/><Relationship Id="rId2" Type="http://schemas.openxmlformats.org/officeDocument/2006/relationships/hyperlink" Target="https://www.youtube.com/watch?v=FOgumpu1Bfo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F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dirty="0" smtClean="0"/>
              <a:t>Změna objemu pevných těles při zahřívání nebo ochlazování</a:t>
            </a:r>
          </a:p>
        </p:txBody>
      </p:sp>
      <p:pic>
        <p:nvPicPr>
          <p:cNvPr id="5123" name="Picture 7" descr="DSC042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36322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8" descr="DSC042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700808"/>
            <a:ext cx="3529012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250825" y="5373688"/>
            <a:ext cx="8893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3200"/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251520" y="4869160"/>
            <a:ext cx="864076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dirty="0"/>
              <a:t>Jednoduchým pokusem se můžeme přesvědčit, že kovová kulička po zahřátí zvětšila svůj objem, neprošla již kovovým kroužkem.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051720" y="4509120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www.youtube.com/watch?v=VT3g9tWOS7g</a:t>
            </a:r>
            <a:endParaRPr lang="cs-CZ" dirty="0" smtClean="0"/>
          </a:p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893175" cy="649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dirty="0"/>
              <a:t>Pevná tělesa při zahřívání svůj objem zvětšují,                 při ochlazování zase zmenšují. Tělesa z různých materiálů se roztahují různě. S touto vlastností je třeba velmi často počítat v praxi, např.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cs-CZ" sz="3200" dirty="0"/>
              <a:t>dráty venkovního elektrického nebo telefonního vedení se upevňují vždy s jistým průvěsem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cs-CZ" sz="3200" dirty="0"/>
              <a:t>teplovodní potrubí musí mít pružné části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cs-CZ" sz="3200" dirty="0"/>
              <a:t>nosníky ocelových mostů jsou uloženy                               na pohyblivých válcích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cs-CZ" sz="3200" dirty="0"/>
              <a:t>mezi betonové panely silnic se umísťuje pružný asfalt.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dirty="0" smtClean="0"/>
              <a:t>Změna objemu kapalin a plynů                   při zahřívání nebo ochlazování</a:t>
            </a:r>
          </a:p>
        </p:txBody>
      </p:sp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323850" y="1628775"/>
            <a:ext cx="85693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dirty="0"/>
              <a:t>Také u kapalin nám jednoduchý pokus ukáže, co se děje s kapalinou po zahřátí.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99592" y="2780928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www.youtube.com/watch?v=EXYIyyZWEhA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DSC042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0"/>
            <a:ext cx="4644008" cy="6810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 descr="DSC042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0"/>
            <a:ext cx="4680520" cy="7058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179512" y="332656"/>
            <a:ext cx="34563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Na držáku jsou upevněny čtyři baňky s různými kapalinami. Situaci před </a:t>
            </a:r>
            <a:r>
              <a:rPr lang="cs-CZ" sz="3200" dirty="0" err="1" smtClean="0"/>
              <a:t>zahřátím</a:t>
            </a:r>
            <a:r>
              <a:rPr lang="cs-CZ" sz="3200" dirty="0" smtClean="0"/>
              <a:t> ukazuje </a:t>
            </a:r>
            <a:r>
              <a:rPr lang="cs-CZ" sz="3200" dirty="0" smtClean="0"/>
              <a:t>obrázek.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3717032"/>
            <a:ext cx="38519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Situaci po krátkodobém umístění baněk v horké vodní lázni ukazuje </a:t>
            </a:r>
            <a:r>
              <a:rPr lang="cs-CZ" sz="3200" dirty="0" smtClean="0"/>
              <a:t>obrázek.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836712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Plyny se chovají obdobně jako kapaliny.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2492896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www.youtube.com/watch?v=FOgumpu1Bfo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www.youtube.com/watch?v=96I-0aaFs3k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www.youtube.com/watch?v=FO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0" y="26035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/>
              <a:t>Kapaliny při zahřívání svůj objem zvětšují                        a při ochlazování zmenšují. Různé druhy kapalin se rozpínají různě. Obdobně se chovají také plyny.                    S touto vlastností kapalin a plynů je třeba počítat                       v praxi, např.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cs-CZ" sz="3200"/>
              <a:t>výrobci nápojů neplní láhve s minerálkami či limonádami zcela po okraj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cs-CZ" sz="3200"/>
              <a:t>nádrž cisterny či automobilu se nesmí plnit                                až po okraj plnicího otvoru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cs-CZ" sz="3200"/>
              <a:t>jízdní kolo nesmíme nechat v létě dlouho stát                     na sluníčku.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244</Words>
  <Application>Microsoft Office PowerPoint</Application>
  <PresentationFormat>Předvádění na obrazovce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Změna objemu pevných těles při zahřívání nebo ochlazování</vt:lpstr>
      <vt:lpstr>Snímek 2</vt:lpstr>
      <vt:lpstr>Změna objemu kapalin a plynů                   při zahřívání nebo ochlazování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Změna objemu pevných těles při zahřívání nebo ochlazování</dc:title>
  <dc:creator>Leoš Fikeis</dc:creator>
  <cp:lastModifiedBy>v.lindnerova</cp:lastModifiedBy>
  <cp:revision>10</cp:revision>
  <dcterms:created xsi:type="dcterms:W3CDTF">2012-01-15T15:26:33Z</dcterms:created>
  <dcterms:modified xsi:type="dcterms:W3CDTF">2016-03-17T10:10:41Z</dcterms:modified>
</cp:coreProperties>
</file>